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784" autoAdjust="0"/>
  </p:normalViewPr>
  <p:slideViewPr>
    <p:cSldViewPr>
      <p:cViewPr varScale="1">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One 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dirty="0"/>
              <a:t> online and on your mobile device.</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7738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42902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52744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23697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231230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468328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413551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93181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912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24305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92310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68171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8554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72983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8439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71334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1246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80258395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972" y="3429000"/>
            <a:ext cx="2372056" cy="23815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err="1">
                <a:solidFill>
                  <a:schemeClr val="bg1"/>
                </a:solidFill>
              </a:rPr>
              <a:t>Birdville</a:t>
            </a:r>
            <a:r>
              <a:rPr lang="en-US" sz="5300" b="1" dirty="0">
                <a:solidFill>
                  <a:schemeClr val="bg1"/>
                </a:solidFill>
              </a:rPr>
              <a:t> ES </a:t>
            </a:r>
            <a:r>
              <a:rPr lang="en-US" sz="5400" b="1" dirty="0">
                <a:solidFill>
                  <a:schemeClr val="bg1"/>
                </a:solidFill>
              </a:rPr>
              <a:t>Allocation</a:t>
            </a:r>
          </a:p>
        </p:txBody>
      </p:sp>
      <p:graphicFrame>
        <p:nvGraphicFramePr>
          <p:cNvPr id="4" name="Table 3"/>
          <p:cNvGraphicFramePr>
            <a:graphicFrameLocks noGrp="1"/>
          </p:cNvGraphicFramePr>
          <p:nvPr>
            <p:extLst>
              <p:ext uri="{D42A27DB-BD31-4B8C-83A1-F6EECF244321}">
                <p14:modId xmlns:p14="http://schemas.microsoft.com/office/powerpoint/2010/main" val="2426957737"/>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a:t>
                      </a:r>
                      <a:r>
                        <a:rPr lang="en-US" sz="2400" b="1">
                          <a:solidFill>
                            <a:schemeClr val="tx1">
                              <a:lumMod val="75000"/>
                              <a:lumOff val="25000"/>
                            </a:schemeClr>
                          </a:solidFill>
                        </a:rPr>
                        <a:t>in 2021-2022</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429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352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82.05%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$176,522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6000" b="1" dirty="0">
                <a:solidFill>
                  <a:schemeClr val="bg1"/>
                </a:solidFill>
              </a:rPr>
              <a:t>  </a:t>
            </a:r>
            <a:r>
              <a:rPr lang="en-US" sz="6000" b="1" dirty="0" err="1">
                <a:solidFill>
                  <a:schemeClr val="bg1"/>
                </a:solidFill>
              </a:rPr>
              <a:t>Birdville</a:t>
            </a:r>
            <a:r>
              <a:rPr lang="en-US" sz="6000" b="1" dirty="0">
                <a:solidFill>
                  <a:schemeClr val="bg1"/>
                </a:solidFill>
              </a:rPr>
              <a:t> ES Targets</a:t>
            </a:r>
          </a:p>
        </p:txBody>
      </p:sp>
      <p:sp>
        <p:nvSpPr>
          <p:cNvPr id="3" name="Text Placeholder 2"/>
          <p:cNvSpPr>
            <a:spLocks noGrp="1"/>
          </p:cNvSpPr>
          <p:nvPr>
            <p:ph idx="1"/>
          </p:nvPr>
        </p:nvSpPr>
        <p:spPr>
          <a:xfrm>
            <a:off x="866441" y="2336800"/>
            <a:ext cx="6982159" cy="3530600"/>
          </a:xfrm>
        </p:spPr>
        <p:txBody>
          <a:bodyPr>
            <a:noAutofit/>
          </a:bodyPr>
          <a:lstStyle/>
          <a:p>
            <a:r>
              <a:rPr lang="en-US" sz="3200" b="1" dirty="0"/>
              <a:t>Staff and materials to support quality instruction in ELAR </a:t>
            </a:r>
          </a:p>
          <a:p>
            <a:r>
              <a:rPr lang="en-US" sz="3200" b="1" dirty="0"/>
              <a:t>Staff and materials to support quality instruction in Math</a:t>
            </a:r>
          </a:p>
          <a:p>
            <a:r>
              <a:rPr lang="en-US" sz="3200" b="1" dirty="0"/>
              <a:t>Supplemental tutoring</a:t>
            </a:r>
          </a:p>
          <a:p>
            <a:r>
              <a:rPr lang="en-US" sz="3200" b="1" dirty="0"/>
              <a:t>Professional learning for staff</a:t>
            </a:r>
          </a:p>
          <a:p>
            <a:r>
              <a:rPr lang="en-US" sz="3200" b="1" dirty="0"/>
              <a:t>Parental engagement</a:t>
            </a:r>
          </a:p>
          <a:p>
            <a:pPr>
              <a:buFont typeface="Wingdings" pitchFamily="2" charset="2"/>
              <a:buChar char="Ø"/>
            </a:pPr>
            <a:endParaRPr lang="en-US" sz="2400" b="1" dirty="0"/>
          </a:p>
        </p:txBody>
      </p:sp>
      <p:pic>
        <p:nvPicPr>
          <p:cNvPr id="4" name="Picture 3" descr="The IPKat: Ownership and control of IP: report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a lot of requirements for schools that get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Which </a:t>
            </a:r>
            <a:r>
              <a:rPr lang="en-US" sz="8000" b="1" dirty="0" err="1">
                <a:solidFill>
                  <a:schemeClr val="tx1">
                    <a:lumMod val="75000"/>
                    <a:lumOff val="25000"/>
                  </a:schemeClr>
                </a:solidFill>
                <a:effectLst>
                  <a:outerShdw blurRad="38100" dist="38100" dir="2700000" algn="tl">
                    <a:srgbClr val="000000">
                      <a:alpha val="43137"/>
                    </a:srgbClr>
                  </a:outerShdw>
                </a:effectLst>
              </a:rPr>
              <a:t>Birdville</a:t>
            </a:r>
            <a:r>
              <a:rPr lang="en-US" sz="8000" b="1" dirty="0">
                <a:solidFill>
                  <a:schemeClr val="tx1">
                    <a:lumMod val="75000"/>
                    <a:lumOff val="25000"/>
                  </a:schemeClr>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a:t>
            </a:r>
            <a:r>
              <a:rPr lang="en-US" sz="2200" b="1" dirty="0" err="1">
                <a:latin typeface="+mj-lt"/>
              </a:rPr>
              <a:t>Binion</a:t>
            </a:r>
            <a:r>
              <a:rPr lang="en-US" sz="2200" b="1" dirty="0">
                <a:latin typeface="+mj-lt"/>
              </a:rPr>
              <a:t>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does being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lumMod val="75000"/>
                    <a:lumOff val="25000"/>
                  </a:schemeClr>
                </a:solidFill>
                <a:effectLst>
                  <a:outerShdw blurRad="38100" dist="38100" dir="2700000" algn="tl">
                    <a:srgbClr val="000000">
                      <a:alpha val="43137"/>
                    </a:srgbClr>
                  </a:outerShdw>
                </a:effectLst>
              </a:rPr>
              <a:t>How does the district know how much</a:t>
            </a:r>
            <a:br>
              <a:rPr lang="en-US" sz="6000" b="1" dirty="0">
                <a:solidFill>
                  <a:schemeClr val="tx1">
                    <a:lumMod val="75000"/>
                    <a:lumOff val="25000"/>
                  </a:schemeClr>
                </a:solidFill>
                <a:effectLst>
                  <a:outerShdw blurRad="38100" dist="38100" dir="2700000" algn="tl">
                    <a:srgbClr val="000000">
                      <a:alpha val="43137"/>
                    </a:srgbClr>
                  </a:outerShdw>
                </a:effectLst>
              </a:rPr>
            </a:br>
            <a:r>
              <a:rPr lang="en-US" sz="6000" b="1" dirty="0">
                <a:solidFill>
                  <a:schemeClr val="tx1">
                    <a:lumMod val="75000"/>
                    <a:lumOff val="25000"/>
                  </a:schemeClr>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1769</TotalTime>
  <Words>2045</Words>
  <Application>Microsoft Office PowerPoint</Application>
  <PresentationFormat>On-screen Show (4:3)</PresentationFormat>
  <Paragraphs>213</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Birdville ES Allocation</vt:lpstr>
      <vt:lpstr>How do we decide where to spend the Title I money?</vt:lpstr>
      <vt:lpstr>#1</vt:lpstr>
      <vt:lpstr>#2</vt:lpstr>
      <vt:lpstr>#3</vt:lpstr>
      <vt:lpstr>  Birdville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297</cp:revision>
  <dcterms:created xsi:type="dcterms:W3CDTF">2012-09-07T19:09:42Z</dcterms:created>
  <dcterms:modified xsi:type="dcterms:W3CDTF">2022-08-08T20:00:49Z</dcterms:modified>
</cp:coreProperties>
</file>